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МБОУ СОШ №7 </a:t>
            </a:r>
            <a:br>
              <a:rPr lang="ru-RU" dirty="0" smtClean="0"/>
            </a:br>
            <a:r>
              <a:rPr lang="ru-RU" dirty="0" smtClean="0"/>
              <a:t>г. Шахты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КРАЕВЕДЧЕСКИЙ МУЗЕЙ </a:t>
            </a:r>
          </a:p>
          <a:p>
            <a:r>
              <a:rPr lang="ru-RU" dirty="0" smtClean="0"/>
              <a:t>ТРУДОВОЙ И БОЕВОЙ СЛАВЫ</a:t>
            </a:r>
          </a:p>
          <a:p>
            <a:r>
              <a:rPr lang="ru-RU" dirty="0" smtClean="0"/>
              <a:t>«НАСЛЕДИЕ»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498" y="791334"/>
            <a:ext cx="3064827" cy="1503037"/>
          </a:xfrm>
        </p:spPr>
        <p:txBody>
          <a:bodyPr>
            <a:normAutofit fontScale="90000"/>
          </a:bodyPr>
          <a:lstStyle/>
          <a:p>
            <a:pPr defTabSz="182563"/>
            <a:r>
              <a:rPr lang="ru-RU" dirty="0" smtClean="0"/>
              <a:t>	Музей основан 22.09.2012г. </a:t>
            </a:r>
            <a:br>
              <a:rPr lang="ru-RU" dirty="0" smtClean="0"/>
            </a:br>
            <a:r>
              <a:rPr lang="ru-RU" dirty="0" smtClean="0"/>
              <a:t>в честь </a:t>
            </a:r>
            <a:br>
              <a:rPr lang="ru-RU" dirty="0" smtClean="0"/>
            </a:br>
            <a:r>
              <a:rPr lang="ru-RU" dirty="0" smtClean="0"/>
              <a:t>75- </a:t>
            </a:r>
            <a:r>
              <a:rPr lang="ru-RU" dirty="0" err="1" smtClean="0"/>
              <a:t>летия</a:t>
            </a:r>
            <a:r>
              <a:rPr lang="ru-RU" dirty="0" smtClean="0"/>
              <a:t> школы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1328003"/>
            <a:ext cx="3021013" cy="42718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6986" y="2347293"/>
            <a:ext cx="3048891" cy="3376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3824"/>
            <a:ext cx="2853410" cy="33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4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Экспозиции-стенды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посёлка Ново-</a:t>
            </a:r>
            <a:r>
              <a:rPr lang="ru-RU" dirty="0" err="1" smtClean="0"/>
              <a:t>Азовка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История основания школы №7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4529" y="3182094"/>
            <a:ext cx="296257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3466" y="3283558"/>
            <a:ext cx="294947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380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Экспозиции-стенды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Город Шахты в годы Великой Отечественной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Погибшие выпускники в годы</a:t>
            </a:r>
            <a:r>
              <a:rPr lang="ru-RU" dirty="0"/>
              <a:t> Великой Отечественной войны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8"/>
            <a:ext cx="3227388" cy="24205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0520" y="3302872"/>
            <a:ext cx="3023418" cy="2267563"/>
          </a:xfrm>
        </p:spPr>
      </p:pic>
    </p:spTree>
    <p:extLst>
      <p:ext uri="{BB962C8B-B14F-4D97-AF65-F5344CB8AC3E}">
        <p14:creationId xmlns:p14="http://schemas.microsoft.com/office/powerpoint/2010/main" val="282559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Фонды школьного 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Летопись комсомольской организации школы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Реликвии Великой Отечественной войны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8"/>
            <a:ext cx="3227388" cy="24205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4398"/>
            <a:ext cx="3227388" cy="2420541"/>
          </a:xfrm>
        </p:spPr>
      </p:pic>
    </p:spTree>
    <p:extLst>
      <p:ext uri="{BB962C8B-B14F-4D97-AF65-F5344CB8AC3E}">
        <p14:creationId xmlns:p14="http://schemas.microsoft.com/office/powerpoint/2010/main" val="62174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Фонды школьного музея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10">
            <a:off x="859264" y="2307343"/>
            <a:ext cx="3687131" cy="276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9744">
            <a:off x="4716347" y="2389924"/>
            <a:ext cx="3620171" cy="271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600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</a:t>
            </a:r>
            <a:br>
              <a:rPr lang="ru-RU" dirty="0" smtClean="0"/>
            </a:br>
            <a:r>
              <a:rPr lang="ru-RU" dirty="0" smtClean="0"/>
              <a:t>«Казачье подворье»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51327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Участники краеведческого кружка «Наследие» проводят экскурсии для обучающихся школы.</a:t>
            </a:r>
            <a:endParaRPr lang="ru-RU" sz="1800" dirty="0"/>
          </a:p>
        </p:txBody>
      </p:sp>
      <p:pic>
        <p:nvPicPr>
          <p:cNvPr id="2050" name="Picture 2" descr="D:\Disk_C\Школа\23-24 у.г\День Победы\IMG-20240419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8404"/>
            <a:ext cx="3360373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isk_C\Школа\23-24 у.г\День Победы\IMG-20240419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5"/>
            <a:ext cx="3862188" cy="21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5" y="1838404"/>
            <a:ext cx="4120622" cy="434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1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Участники краеведческого кружка «Наследие» проводят экскурсии для обучающихся школы.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616624" cy="427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4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</TotalTime>
  <Words>76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МБОУ СОШ №7  г. Шахты</vt:lpstr>
      <vt:lpstr> Музей основан 22.09.2012г.  в честь  75- летия школы </vt:lpstr>
      <vt:lpstr>Экспозиции-стенды</vt:lpstr>
      <vt:lpstr>Экспозиции-стенды</vt:lpstr>
      <vt:lpstr>Фонды школьного музея</vt:lpstr>
      <vt:lpstr>Фонды школьного музея</vt:lpstr>
      <vt:lpstr>Экспозиция  «Казачье подворье»</vt:lpstr>
      <vt:lpstr>Участники краеведческого кружка «Наследие» проводят экскурсии для обучающихся школы.</vt:lpstr>
      <vt:lpstr>Участники краеведческого кружка «Наследие» проводят экскурсии для обучающихся школы.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№7  г. Шахты</dc:title>
  <dc:creator>User</dc:creator>
  <cp:lastModifiedBy>User</cp:lastModifiedBy>
  <cp:revision>7</cp:revision>
  <dcterms:created xsi:type="dcterms:W3CDTF">2024-12-04T16:34:15Z</dcterms:created>
  <dcterms:modified xsi:type="dcterms:W3CDTF">2024-12-04T17:51:22Z</dcterms:modified>
</cp:coreProperties>
</file>